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88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7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8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7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6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8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6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9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0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F187-7178-4D31-B30B-92C0555824C2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F6E6A-E7A4-4626-945D-BF6AB0C8D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0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752600"/>
            <a:ext cx="3810000" cy="1470025"/>
          </a:xfrm>
        </p:spPr>
        <p:txBody>
          <a:bodyPr>
            <a:noAutofit/>
          </a:bodyPr>
          <a:lstStyle/>
          <a:p>
            <a:r>
              <a:rPr lang="ar-SY" sz="8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عَقْلي يُفَكِّرُ</a:t>
            </a:r>
            <a:endParaRPr 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9600" y="3810000"/>
            <a:ext cx="3581400" cy="990600"/>
          </a:xfrm>
        </p:spPr>
        <p:txBody>
          <a:bodyPr/>
          <a:lstStyle/>
          <a:p>
            <a:r>
              <a:rPr lang="ar-SY" dirty="0" smtClean="0"/>
              <a:t>تأليف: منى الشَّمَّري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3922"/>
            <a:ext cx="3429000" cy="653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54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91836" y="533400"/>
            <a:ext cx="8229600" cy="1143000"/>
          </a:xfrm>
        </p:spPr>
        <p:txBody>
          <a:bodyPr>
            <a:normAutofit/>
          </a:bodyPr>
          <a:lstStyle/>
          <a:p>
            <a:r>
              <a:rPr lang="ar-SY" sz="6000" dirty="0" smtClean="0"/>
              <a:t>عَقْلي يُفَكِّرُ باللَّونِ البُرْتُقَالِيّ.</a:t>
            </a:r>
            <a:endParaRPr lang="en-US" sz="6000" dirty="0"/>
          </a:p>
        </p:txBody>
      </p:sp>
      <p:pic>
        <p:nvPicPr>
          <p:cNvPr id="8194" name="Picture 2" descr="C:\Users\alsham\AppData\Local\Microsoft\Windows\Temporary Internet Files\Content.IE5\X3KYP6YQ\MC900441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0480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lsham\AppData\Local\Microsoft\Windows\Temporary Internet Files\Content.IE5\2YBMCGU0\MC9000843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2698672"/>
            <a:ext cx="3338945" cy="2943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08218" y="2819400"/>
            <a:ext cx="31242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16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r>
              <a:rPr lang="ar-SY" sz="6000" dirty="0" smtClean="0"/>
              <a:t>عَقْلي يُفَكِّرُ باللَّونِ الزَّهْرِيّ.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726572"/>
            <a:ext cx="2602629" cy="2070997"/>
          </a:xfrm>
          <a:prstGeom prst="rect">
            <a:avLst/>
          </a:prstGeom>
        </p:spPr>
      </p:pic>
      <p:pic>
        <p:nvPicPr>
          <p:cNvPr id="9218" name="Picture 2" descr="C:\Users\alsham\AppData\Local\Microsoft\Windows\Temporary Internet Files\Content.IE5\I095MENS\MC900440227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05790"/>
            <a:ext cx="2408237" cy="207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alsham\AppData\Local\Microsoft\Windows\Temporary Internet Files\Content.IE5\SZ673WJS\MC9003520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38753"/>
            <a:ext cx="2514600" cy="261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91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9969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9969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401762"/>
          </a:xfrm>
        </p:spPr>
        <p:txBody>
          <a:bodyPr>
            <a:normAutofit/>
          </a:bodyPr>
          <a:lstStyle/>
          <a:p>
            <a:r>
              <a:rPr lang="ar-SY" sz="60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وَأَنْتَ، بِمَاذا يُفَكِّرُ عَقْلُكَ؟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pic>
        <p:nvPicPr>
          <p:cNvPr id="10242" name="Picture 2" descr="C:\Users\alsham\AppData\Local\Microsoft\Windows\Temporary Internet Files\Content.IE5\FWW9N326\MC90043438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127" y="2667000"/>
            <a:ext cx="2286000" cy="3603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16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838200"/>
            <a:ext cx="8153400" cy="1524000"/>
          </a:xfrm>
        </p:spPr>
        <p:txBody>
          <a:bodyPr>
            <a:normAutofit/>
          </a:bodyPr>
          <a:lstStyle/>
          <a:p>
            <a:r>
              <a:rPr lang="ar-SY" sz="6000" dirty="0" smtClean="0"/>
              <a:t>عَقْلي يُفَكِّرُ باللَّونِ الأَحْمَر.</a:t>
            </a:r>
            <a:endParaRPr lang="en-US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476033"/>
            <a:ext cx="2076450" cy="2209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400265"/>
            <a:ext cx="3139959" cy="22717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0600" y="3172070"/>
            <a:ext cx="1552575" cy="27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22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ar-SY" sz="6000" dirty="0" smtClean="0"/>
              <a:t>عَقْلي يُفَكِّرُ باللَّونِ الأَخْضَرِ.</a:t>
            </a:r>
            <a:endParaRPr lang="en-US" sz="6000" dirty="0"/>
          </a:p>
        </p:txBody>
      </p:sp>
      <p:pic>
        <p:nvPicPr>
          <p:cNvPr id="2050" name="Picture 2" descr="C:\Users\alsham\AppData\Local\Microsoft\Windows\Temporary Internet Files\Content.IE5\FWW9N326\MC9000843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370" y="2865361"/>
            <a:ext cx="3028521" cy="309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3083655"/>
            <a:ext cx="2543175" cy="28806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9432" y="3810000"/>
            <a:ext cx="2547938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46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517139" y="838200"/>
            <a:ext cx="8153400" cy="1173162"/>
          </a:xfrm>
        </p:spPr>
        <p:txBody>
          <a:bodyPr>
            <a:normAutofit/>
          </a:bodyPr>
          <a:lstStyle/>
          <a:p>
            <a:r>
              <a:rPr lang="ar-SY" sz="6000" dirty="0" smtClean="0"/>
              <a:t>عَقْلي يُفَكِّرُ باللَّونِ الأَزْرَق.</a:t>
            </a:r>
            <a:endParaRPr lang="en-US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565139"/>
            <a:ext cx="2971800" cy="13605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312967"/>
            <a:ext cx="2228850" cy="2057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819400"/>
            <a:ext cx="3222128" cy="237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8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r>
              <a:rPr lang="ar-SY" sz="6000" dirty="0" smtClean="0">
                <a:ln>
                  <a:solidFill>
                    <a:schemeClr val="tx1"/>
                  </a:solidFill>
                </a:ln>
              </a:rPr>
              <a:t>عَقْلي يُفَكِّرُ باللَّونِ الأَصْفَر.</a:t>
            </a:r>
            <a:endParaRPr lang="en-US" sz="6000" dirty="0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3074" name="Picture 2" descr="C:\Users\alsham\AppData\Local\Microsoft\Windows\Temporary Internet Files\Content.IE5\ILQPDAAI\MC90043689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76888"/>
            <a:ext cx="3048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lsham\AppData\Local\Microsoft\Windows\Temporary Internet Files\Content.IE5\2YBMCGU0\MC90043258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90800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lsham\AppData\Local\Microsoft\Windows\Temporary Internet Files\Content.IE5\2YBMCGU0\MC90024611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08209"/>
            <a:ext cx="2716794" cy="163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67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/>
          </a:bodyPr>
          <a:lstStyle/>
          <a:p>
            <a:r>
              <a:rPr lang="ar-SY" sz="6000" dirty="0" smtClean="0">
                <a:ln>
                  <a:solidFill>
                    <a:schemeClr val="tx1"/>
                  </a:solidFill>
                </a:ln>
              </a:rPr>
              <a:t>عَقْلي يُفَكِّرُ باللَّونِ الأَبْيَض.</a:t>
            </a:r>
            <a:endParaRPr lang="en-US" sz="6000" dirty="0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4100" name="Picture 4" descr="C:\Users\alsham\AppData\Local\Microsoft\Windows\Temporary Internet Files\Content.IE5\SZ673WJS\MC90044180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583872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alsham\AppData\Local\Microsoft\Windows\Temporary Internet Files\Content.IE5\X3KYP6YQ\MC90043687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235" y="2717000"/>
            <a:ext cx="2388399" cy="238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alsham\AppData\Local\Microsoft\Windows\Temporary Internet Files\Content.IE5\I095MENS\MC90031111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47" y="3124200"/>
            <a:ext cx="2526417" cy="1662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07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ar-SY" sz="6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عَقْلي يُفَكِّرُ باللَّونِ الأَسْوَد.</a:t>
            </a:r>
            <a:endParaRPr lang="en-US" sz="6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122" name="Picture 2" descr="C:\Users\alsham\AppData\Local\Microsoft\Windows\Temporary Internet Files\Content.IE5\F57N88DA\MC90043625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576" y="2751558"/>
            <a:ext cx="2582328" cy="258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lsham\AppData\Local\Microsoft\Windows\Temporary Internet Files\Content.IE5\X3KYP6YQ\MC9003295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01365">
            <a:off x="2819400" y="3377892"/>
            <a:ext cx="3124284" cy="1397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alsham\AppData\Local\Microsoft\Windows\Temporary Internet Files\Content.IE5\2YBMCGU0\MC90043639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200" y="2590800"/>
            <a:ext cx="2590800" cy="239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81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477962"/>
          </a:xfrm>
        </p:spPr>
        <p:txBody>
          <a:bodyPr>
            <a:normAutofit/>
          </a:bodyPr>
          <a:lstStyle/>
          <a:p>
            <a:r>
              <a:rPr lang="ar-SY" sz="6000" dirty="0" smtClean="0"/>
              <a:t>عَقْلي يُفَكِّرُ باللَّونِ البُنِّي.</a:t>
            </a:r>
            <a:endParaRPr lang="en-US" sz="6000" dirty="0"/>
          </a:p>
        </p:txBody>
      </p:sp>
      <p:pic>
        <p:nvPicPr>
          <p:cNvPr id="6146" name="Picture 2" descr="C:\Users\alsham\AppData\Local\Microsoft\Windows\Temporary Internet Files\Content.IE5\I095MENS\MC9002909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900334"/>
            <a:ext cx="2133600" cy="2330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lsham\AppData\Local\Microsoft\Windows\Temporary Internet Files\Content.IE5\91SKI7PL\MC90013348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708860"/>
            <a:ext cx="2640594" cy="271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alsham\AppData\Local\Microsoft\Windows\Temporary Internet Files\Content.IE5\ILQPDAAI\MC90011242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0" y="3327536"/>
            <a:ext cx="2731923" cy="1475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91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7480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7480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ar-SY" sz="6000" dirty="0" smtClean="0"/>
              <a:t>عَقْلي يُفَكِّرُ باللَّونِ البَنَفْسَجِيّ.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8" y="2886074"/>
            <a:ext cx="3155971" cy="23639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945" y="2305915"/>
            <a:ext cx="2133600" cy="3524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886074"/>
            <a:ext cx="3151909" cy="2363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05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30A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30A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62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عَقْلي يُفَكِّرُ</vt:lpstr>
      <vt:lpstr>عَقْلي يُفَكِّرُ باللَّونِ الأَحْمَر.</vt:lpstr>
      <vt:lpstr>عَقْلي يُفَكِّرُ باللَّونِ الأَخْضَرِ.</vt:lpstr>
      <vt:lpstr>عَقْلي يُفَكِّرُ باللَّونِ الأَزْرَق.</vt:lpstr>
      <vt:lpstr>عَقْلي يُفَكِّرُ باللَّونِ الأَصْفَر.</vt:lpstr>
      <vt:lpstr>عَقْلي يُفَكِّرُ باللَّونِ الأَبْيَض.</vt:lpstr>
      <vt:lpstr>عَقْلي يُفَكِّرُ باللَّونِ الأَسْوَد.</vt:lpstr>
      <vt:lpstr>عَقْلي يُفَكِّرُ باللَّونِ البُنِّي.</vt:lpstr>
      <vt:lpstr>عَقْلي يُفَكِّرُ باللَّونِ البَنَفْسَجِيّ.</vt:lpstr>
      <vt:lpstr>عَقْلي يُفَكِّرُ باللَّونِ البُرْتُقَالِيّ.</vt:lpstr>
      <vt:lpstr>عَقْلي يُفَكِّرُ باللَّونِ الزَّهْرِيّ.</vt:lpstr>
      <vt:lpstr>وَأَنْتَ، بِمَاذا يُفَكِّرُ عَقْلُكَ؟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عَقْلي يُفَكِّرُ</dc:title>
  <dc:creator>alsham</dc:creator>
  <cp:lastModifiedBy>alsham</cp:lastModifiedBy>
  <cp:revision>14</cp:revision>
  <dcterms:created xsi:type="dcterms:W3CDTF">2012-12-29T20:03:56Z</dcterms:created>
  <dcterms:modified xsi:type="dcterms:W3CDTF">2012-12-30T01:31:01Z</dcterms:modified>
</cp:coreProperties>
</file>